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</p:sldMasterIdLst>
  <p:notesMasterIdLst>
    <p:notesMasterId r:id="rId11"/>
  </p:notesMasterIdLst>
  <p:handoutMasterIdLst>
    <p:handoutMasterId r:id="rId12"/>
  </p:handoutMasterIdLst>
  <p:sldIdLst>
    <p:sldId id="1688" r:id="rId7"/>
    <p:sldId id="2216" r:id="rId8"/>
    <p:sldId id="2241" r:id="rId9"/>
    <p:sldId id="1721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DE5"/>
    <a:srgbClr val="CC0066"/>
    <a:srgbClr val="2037BA"/>
    <a:srgbClr val="0000FF"/>
    <a:srgbClr val="FF0066"/>
    <a:srgbClr val="2A2A2A"/>
    <a:srgbClr val="2DB8E3"/>
    <a:srgbClr val="FFFF00"/>
    <a:srgbClr val="4B4B4B"/>
    <a:srgbClr val="3A3A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5854" autoAdjust="0"/>
    <p:restoredTop sz="50000" autoAdjust="0"/>
  </p:normalViewPr>
  <p:slideViewPr>
    <p:cSldViewPr snapToGrid="0">
      <p:cViewPr varScale="1">
        <p:scale>
          <a:sx n="119" d="100"/>
          <a:sy n="119" d="100"/>
        </p:scale>
        <p:origin x="-58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38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7E8F635-828A-48B7-8BBE-BAC1AF50866E}" type="datetimeFigureOut">
              <a:rPr lang="zh-CN" altLang="en-US"/>
              <a:pPr>
                <a:defRPr/>
              </a:pPr>
              <a:t>2019-06-17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92B44FE-72D9-4D2F-8479-F522CE312C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2D78374-B095-4EE1-86CE-907F782DC747}" type="datetimeFigureOut">
              <a:rPr lang="zh-CN" altLang="en-US"/>
              <a:pPr>
                <a:defRPr/>
              </a:pPr>
              <a:t>2019-06-17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4A537-230D-41DF-97DC-F386D17359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lIns="91434" tIns="45717" rIns="91434" bIns="45717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lIns="91434" tIns="45717" rIns="91434" bIns="45717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lIns="91434" tIns="45717" rIns="91434" bIns="45717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lIns="91434" tIns="45717" rIns="91434" bIns="45717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3" descr="fengmian0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 descr="fengmian02000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18716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 descr="fengmian020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 descr="end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 descr="空白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450" y="770137"/>
            <a:ext cx="9224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altLang="zh-CN" sz="4000" dirty="0" err="1">
                <a:solidFill>
                  <a:schemeClr val="bg1"/>
                </a:solidFill>
              </a:rPr>
              <a:t>Aiven</a:t>
            </a:r>
            <a:r>
              <a:rPr lang="fr-CH" altLang="zh-CN" sz="4000" dirty="0">
                <a:solidFill>
                  <a:schemeClr val="bg1"/>
                </a:solidFill>
              </a:rPr>
              <a:t> ON </a:t>
            </a:r>
            <a:r>
              <a:rPr lang="fr-CH" altLang="zh-CN" sz="4000" dirty="0" err="1">
                <a:solidFill>
                  <a:schemeClr val="bg1"/>
                </a:solidFill>
              </a:rPr>
              <a:t>Stationery</a:t>
            </a:r>
            <a:endParaRPr lang="en-US" altLang="zh-CN" sz="4000" dirty="0">
              <a:solidFill>
                <a:schemeClr val="bg1"/>
              </a:solidFill>
            </a:endParaRPr>
          </a:p>
          <a:p>
            <a:r>
              <a:rPr lang="en-US" altLang="zh-CN" sz="4000" dirty="0">
                <a:solidFill>
                  <a:schemeClr val="bg1"/>
                </a:solidFill>
              </a:rPr>
              <a:t>2018 </a:t>
            </a:r>
            <a:r>
              <a:rPr lang="fr-CH" altLang="zh-CN" sz="4000" dirty="0">
                <a:solidFill>
                  <a:schemeClr val="bg1"/>
                </a:solidFill>
              </a:rPr>
              <a:t>New</a:t>
            </a:r>
            <a:r>
              <a:rPr lang="en-US" altLang="zh-CN" sz="4000" dirty="0">
                <a:solidFill>
                  <a:schemeClr val="bg1"/>
                </a:solidFill>
              </a:rPr>
              <a:t> Molded Products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A9A9DF1-DAA4-0A4F-B175-923CFA7C0F57}"/>
              </a:ext>
            </a:extLst>
          </p:cNvPr>
          <p:cNvSpPr txBox="1"/>
          <p:nvPr/>
        </p:nvSpPr>
        <p:spPr>
          <a:xfrm>
            <a:off x="7128934" y="4639734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CONFIDENTIAL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6143625" y="6350"/>
            <a:ext cx="3000375" cy="184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altLang="zh-CN" sz="600" dirty="0">
                <a:solidFill>
                  <a:schemeClr val="bg1"/>
                </a:solidFill>
                <a:latin typeface="Century Gothic" panose="020B0502020202020204" pitchFamily="34" charset="0"/>
              </a:rPr>
              <a:t>V 20170408</a:t>
            </a:r>
            <a:endParaRPr lang="zh-CN" altLang="en-US" sz="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039DDC42-1BBF-2344-B397-B3D4F061FE38}"/>
              </a:ext>
            </a:extLst>
          </p:cNvPr>
          <p:cNvSpPr txBox="1"/>
          <p:nvPr/>
        </p:nvSpPr>
        <p:spPr>
          <a:xfrm>
            <a:off x="7128934" y="4639734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CONFIDENTIAL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717915A9-73D4-A048-A2B4-B597C85B8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054" y="1427747"/>
            <a:ext cx="7218946" cy="115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300" b="1" dirty="0">
                <a:solidFill>
                  <a:schemeClr val="accent1"/>
                </a:solidFill>
              </a:rPr>
              <a:t> </a:t>
            </a:r>
            <a:r>
              <a:rPr lang="fr-CH" altLang="zh-CN" sz="2300" b="1" dirty="0" smtClean="0">
                <a:solidFill>
                  <a:schemeClr val="accent1"/>
                </a:solidFill>
              </a:rPr>
              <a:t> </a:t>
            </a:r>
            <a:r>
              <a:rPr lang="fr-CH" altLang="zh-CN" sz="2300" b="1" dirty="0" smtClean="0">
                <a:solidFill>
                  <a:schemeClr val="accent1"/>
                </a:solidFill>
              </a:rPr>
              <a:t>Paperroll Wireless </a:t>
            </a:r>
            <a:r>
              <a:rPr lang="fr-CH" altLang="zh-CN" sz="2300" b="1" dirty="0" smtClean="0">
                <a:solidFill>
                  <a:schemeClr val="accent1"/>
                </a:solidFill>
              </a:rPr>
              <a:t>Desktop Organizer With Wireless Charger</a:t>
            </a:r>
            <a:endParaRPr lang="en-US" altLang="zh-CN" sz="2300" b="1" dirty="0">
              <a:solidFill>
                <a:schemeClr val="accent1"/>
              </a:solidFill>
            </a:endParaRPr>
          </a:p>
        </p:txBody>
      </p:sp>
      <p:sp>
        <p:nvSpPr>
          <p:cNvPr id="6" name="Text Box 32">
            <a:extLst>
              <a:ext uri="{FF2B5EF4-FFF2-40B4-BE49-F238E27FC236}">
                <a16:creationId xmlns="" xmlns:a16="http://schemas.microsoft.com/office/drawing/2014/main" id="{B9B8A985-E9F2-504A-A6A7-CE5B2D166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495" y="803138"/>
            <a:ext cx="63265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New Products: </a:t>
            </a:r>
            <a:endParaRPr lang="en-US" altLang="zh-CN" sz="1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2"/>
          <p:cNvSpPr txBox="1">
            <a:spLocks noChangeArrowheads="1"/>
          </p:cNvSpPr>
          <p:nvPr/>
        </p:nvSpPr>
        <p:spPr bwMode="auto">
          <a:xfrm>
            <a:off x="1672277" y="44124"/>
            <a:ext cx="7545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zh-CN" sz="28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fr-CH" altLang="zh-CN" sz="2400" b="1" dirty="0" smtClean="0">
                <a:solidFill>
                  <a:srgbClr val="3CBDE5"/>
                </a:solidFill>
                <a:latin typeface="微软雅黑" pitchFamily="34" charset="-122"/>
                <a:ea typeface="微软雅黑" pitchFamily="34" charset="-122"/>
              </a:rPr>
              <a:t>Paperroll </a:t>
            </a:r>
            <a:r>
              <a:rPr lang="fr-CH" altLang="zh-CN" sz="2400" b="1" dirty="0">
                <a:solidFill>
                  <a:srgbClr val="3CBDE5"/>
                </a:solidFill>
                <a:latin typeface="微软雅黑" pitchFamily="34" charset="-122"/>
                <a:ea typeface="微软雅黑" pitchFamily="34" charset="-122"/>
              </a:rPr>
              <a:t>Wireless </a:t>
            </a:r>
            <a:r>
              <a:rPr lang="fr-CH" altLang="zh-CN" sz="2400" b="1" dirty="0" smtClean="0">
                <a:solidFill>
                  <a:srgbClr val="3CBDE5"/>
                </a:solidFill>
                <a:latin typeface="微软雅黑" pitchFamily="34" charset="-122"/>
                <a:ea typeface="微软雅黑" pitchFamily="34" charset="-122"/>
              </a:rPr>
              <a:t>Charging Desktop Organizer</a:t>
            </a:r>
            <a:endParaRPr lang="en-US" altLang="zh-CN" sz="2400" b="1" dirty="0">
              <a:solidFill>
                <a:srgbClr val="3CBDE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46788" y="1112303"/>
            <a:ext cx="3370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ctr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1200" b="1" dirty="0">
                <a:ea typeface="微软雅黑" pitchFamily="34" charset="-122"/>
              </a:rPr>
              <a:t> MOQ</a:t>
            </a:r>
            <a:r>
              <a:rPr lang="zh-CN" altLang="en-US" sz="1200" b="1" dirty="0">
                <a:ea typeface="微软雅黑" pitchFamily="34" charset="-122"/>
              </a:rPr>
              <a:t>：</a:t>
            </a:r>
            <a:r>
              <a:rPr lang="en-US" altLang="zh-CN" sz="1200" b="1" dirty="0">
                <a:ea typeface="微软雅黑" pitchFamily="34" charset="-122"/>
              </a:rPr>
              <a:t>3000</a:t>
            </a:r>
            <a:r>
              <a:rPr lang="fr-CH" altLang="zh-CN" sz="1200" b="1" dirty="0" err="1">
                <a:ea typeface="微软雅黑" pitchFamily="34" charset="-122"/>
              </a:rPr>
              <a:t>pcs</a:t>
            </a:r>
            <a:r>
              <a:rPr lang="en-US" altLang="zh-CN" sz="1200" b="1" dirty="0">
                <a:ea typeface="微软雅黑" pitchFamily="34" charset="-122"/>
              </a:rPr>
              <a:t>/</a:t>
            </a:r>
            <a:r>
              <a:rPr lang="fr-CH" altLang="zh-CN" sz="1200" b="1" dirty="0" err="1">
                <a:ea typeface="微软雅黑" pitchFamily="34" charset="-122"/>
              </a:rPr>
              <a:t>product</a:t>
            </a:r>
            <a:endParaRPr lang="en-US" altLang="zh-CN" sz="1200" dirty="0">
              <a:ea typeface="微软雅黑" pitchFamily="34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46788" y="608806"/>
            <a:ext cx="3097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ctr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1200" b="1" dirty="0">
                <a:ea typeface="微软雅黑" pitchFamily="34" charset="-122"/>
              </a:rPr>
              <a:t> </a:t>
            </a:r>
            <a:r>
              <a:rPr lang="fr-CH" altLang="zh-CN" sz="1200" b="1" dirty="0">
                <a:ea typeface="微软雅黑" pitchFamily="34" charset="-122"/>
              </a:rPr>
              <a:t>Model</a:t>
            </a:r>
            <a:r>
              <a:rPr lang="en-US" altLang="zh-CN" sz="1200" b="1" dirty="0">
                <a:ea typeface="微软雅黑" pitchFamily="34" charset="-122"/>
              </a:rPr>
              <a:t> </a:t>
            </a:r>
            <a:r>
              <a:rPr lang="fr-CH" altLang="zh-CN" sz="1200" b="1" dirty="0">
                <a:ea typeface="微软雅黑" pitchFamily="34" charset="-122"/>
              </a:rPr>
              <a:t>No.</a:t>
            </a:r>
            <a:r>
              <a:rPr lang="zh-CN" altLang="en-US" sz="1200" b="1" dirty="0">
                <a:ea typeface="微软雅黑" pitchFamily="34" charset="-122"/>
              </a:rPr>
              <a:t>：</a:t>
            </a:r>
            <a:r>
              <a:rPr lang="en-US" altLang="zh-CN" sz="1200" b="1" dirty="0">
                <a:ea typeface="微软雅黑" pitchFamily="34" charset="-122"/>
              </a:rPr>
              <a:t>62115301</a:t>
            </a:r>
            <a:endParaRPr lang="en-US" altLang="zh-CN" sz="1200" dirty="0">
              <a:ea typeface="微软雅黑" pitchFamily="34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046788" y="854450"/>
            <a:ext cx="3452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ctr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1200" b="1" dirty="0">
                <a:ea typeface="微软雅黑" pitchFamily="34" charset="-122"/>
              </a:rPr>
              <a:t> </a:t>
            </a:r>
            <a:r>
              <a:rPr lang="fr-CH" altLang="zh-CN" sz="1200" b="1" dirty="0">
                <a:ea typeface="微软雅黑" pitchFamily="34" charset="-122"/>
              </a:rPr>
              <a:t>Packing</a:t>
            </a:r>
            <a:r>
              <a:rPr lang="zh-CN" altLang="en-US" sz="1200" b="1" dirty="0">
                <a:ea typeface="微软雅黑" pitchFamily="34" charset="-122"/>
              </a:rPr>
              <a:t>：</a:t>
            </a:r>
            <a:r>
              <a:rPr lang="en-US" altLang="zh-CN" sz="1200" b="1" dirty="0">
                <a:ea typeface="微软雅黑" pitchFamily="34" charset="-122"/>
              </a:rPr>
              <a:t>1/ color box</a:t>
            </a:r>
            <a:endParaRPr lang="en-US" altLang="zh-CN" sz="1200" dirty="0">
              <a:ea typeface="微软雅黑" pitchFamily="34" charset="-12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046788" y="1824544"/>
            <a:ext cx="2932113" cy="332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ctr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1200" b="1" dirty="0">
                <a:ea typeface="微软雅黑" pitchFamily="34" charset="-122"/>
              </a:rPr>
              <a:t> </a:t>
            </a:r>
            <a:r>
              <a:rPr lang="fr-CH" altLang="zh-CN" sz="1200" b="1" dirty="0" err="1">
                <a:ea typeface="微软雅黑" pitchFamily="34" charset="-122"/>
              </a:rPr>
              <a:t>Selling</a:t>
            </a:r>
            <a:r>
              <a:rPr lang="fr-CH" altLang="zh-CN" sz="1200" b="1" dirty="0">
                <a:ea typeface="微软雅黑" pitchFamily="34" charset="-122"/>
              </a:rPr>
              <a:t> points</a:t>
            </a:r>
            <a:endParaRPr lang="en-US" altLang="zh-CN" sz="1200" b="1" dirty="0">
              <a:ea typeface="微软雅黑" pitchFamily="34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b="1" dirty="0">
                <a:ea typeface="微软雅黑" pitchFamily="34" charset="-122"/>
              </a:rPr>
              <a:t> Multi-functional office desktop storage</a:t>
            </a:r>
            <a:r>
              <a:rPr lang="zh-CN" altLang="en-US" sz="1100" b="1" dirty="0">
                <a:ea typeface="微软雅黑" pitchFamily="34" charset="-122"/>
              </a:rPr>
              <a:t>：</a:t>
            </a:r>
            <a:r>
              <a:rPr lang="en-US" altLang="zh-CN" sz="1100" b="1" dirty="0">
                <a:ea typeface="微软雅黑" pitchFamily="34" charset="-122"/>
              </a:rPr>
              <a:t>Storage+ Wireless Charging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b="1" dirty="0">
                <a:ea typeface="微软雅黑" pitchFamily="34" charset="-122"/>
              </a:rPr>
              <a:t> Unique, modern design</a:t>
            </a:r>
            <a:endParaRPr lang="zh-CN" altLang="en-US" sz="1100" b="1" dirty="0">
              <a:ea typeface="微软雅黑" pitchFamily="34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b="1" dirty="0">
                <a:ea typeface="微软雅黑" pitchFamily="34" charset="-122"/>
              </a:rPr>
              <a:t>Stores paper clips, pens, push pins, </a:t>
            </a:r>
            <a:r>
              <a:rPr lang="en-US" altLang="zh-CN" sz="1100" b="1" dirty="0" smtClean="0">
                <a:ea typeface="微软雅黑" pitchFamily="34" charset="-122"/>
              </a:rPr>
              <a:t>notepad etc</a:t>
            </a:r>
            <a:r>
              <a:rPr lang="en-US" altLang="zh-CN" sz="1100" b="1" dirty="0">
                <a:ea typeface="微软雅黑" pitchFamily="34" charset="-122"/>
              </a:rPr>
              <a:t>. Helps to de-clutter desktop. </a:t>
            </a:r>
            <a:endParaRPr lang="zh-CN" altLang="en-US" sz="1100" b="1" dirty="0">
              <a:ea typeface="微软雅黑" pitchFamily="34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b="1" dirty="0">
                <a:ea typeface="微软雅黑" pitchFamily="34" charset="-122"/>
              </a:rPr>
              <a:t> Easy use. Just connect the organizer with a USB2.0 Standard outlet and the wireless charger can charge the mobile phone standing up or laying flat. </a:t>
            </a:r>
          </a:p>
          <a:p>
            <a:endParaRPr lang="en-US" altLang="zh-CN" sz="1100" b="1" dirty="0">
              <a:ea typeface="微软雅黑" pitchFamily="34" charset="-122"/>
            </a:endParaRPr>
          </a:p>
          <a:p>
            <a:r>
              <a:rPr lang="en-US" altLang="zh-CN" sz="1100" b="1" dirty="0">
                <a:ea typeface="微软雅黑" pitchFamily="34" charset="-122"/>
              </a:rPr>
              <a:t>Supports Windows 7, Vista, XP, 2003/2000/ME, Mac OS X and Linux Systems, no need of any driver.</a:t>
            </a:r>
            <a:endParaRPr lang="zh-CN" altLang="en-US" sz="1100" b="1" dirty="0">
              <a:ea typeface="微软雅黑" pitchFamily="34" charset="-122"/>
            </a:endParaRPr>
          </a:p>
          <a:p>
            <a:r>
              <a:rPr lang="en-US" altLang="zh-CN" sz="1100" b="1" dirty="0">
                <a:ea typeface="微软雅黑" pitchFamily="34" charset="-122"/>
              </a:rPr>
              <a:t/>
            </a:r>
            <a:br>
              <a:rPr lang="en-US" altLang="zh-CN" sz="1100" b="1" dirty="0">
                <a:ea typeface="微软雅黑" pitchFamily="34" charset="-122"/>
              </a:rPr>
            </a:br>
            <a:r>
              <a:rPr lang="en-US" altLang="zh-CN" sz="1100" b="1" dirty="0">
                <a:ea typeface="微软雅黑" pitchFamily="34" charset="-122"/>
              </a:rPr>
              <a:t/>
            </a:r>
            <a:br>
              <a:rPr lang="en-US" altLang="zh-CN" sz="1100" b="1" dirty="0">
                <a:ea typeface="微软雅黑" pitchFamily="34" charset="-122"/>
              </a:rPr>
            </a:br>
            <a:endParaRPr lang="zh-CN" altLang="en-US" sz="1100" b="1" dirty="0">
              <a:ea typeface="微软雅黑" pitchFamily="34" charset="-122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046788" y="1379041"/>
            <a:ext cx="3370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ctr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1200" b="1" dirty="0">
                <a:ea typeface="微软雅黑" pitchFamily="34" charset="-122"/>
              </a:rPr>
              <a:t> </a:t>
            </a:r>
            <a:r>
              <a:rPr lang="fr-CH" altLang="zh-CN" sz="1200" b="1" dirty="0" err="1">
                <a:ea typeface="微软雅黑" pitchFamily="34" charset="-122"/>
              </a:rPr>
              <a:t>Material</a:t>
            </a:r>
            <a:r>
              <a:rPr lang="zh-CN" altLang="en-US" sz="1200" b="1" dirty="0">
                <a:ea typeface="微软雅黑" pitchFamily="34" charset="-122"/>
              </a:rPr>
              <a:t>：</a:t>
            </a:r>
            <a:r>
              <a:rPr lang="en-US" altLang="zh-CN" sz="1200" b="1" dirty="0">
                <a:ea typeface="微软雅黑" pitchFamily="34" charset="-122"/>
              </a:rPr>
              <a:t>ABS</a:t>
            </a:r>
            <a:endParaRPr lang="en-US" altLang="zh-CN" sz="1200" dirty="0">
              <a:ea typeface="微软雅黑" pitchFamily="34" charset="-122"/>
            </a:endParaRP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1760538"/>
            <a:ext cx="53070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79A87BA5-612F-B94F-A508-ED607B396E37}"/>
              </a:ext>
            </a:extLst>
          </p:cNvPr>
          <p:cNvSpPr txBox="1"/>
          <p:nvPr/>
        </p:nvSpPr>
        <p:spPr>
          <a:xfrm>
            <a:off x="7073755" y="4844686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CONFIDENTIAL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4CFCF94-9168-D74B-8823-33C936A4717B}"/>
              </a:ext>
            </a:extLst>
          </p:cNvPr>
          <p:cNvSpPr txBox="1"/>
          <p:nvPr/>
        </p:nvSpPr>
        <p:spPr>
          <a:xfrm>
            <a:off x="7128934" y="4639734"/>
            <a:ext cx="252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CONFIDENTIAL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6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9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0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140</Words>
  <Application>Microsoft Macintosh PowerPoint</Application>
  <PresentationFormat>全屏显示(16:9)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6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16_Office 主题</vt:lpstr>
      <vt:lpstr>18_Office 主题</vt:lpstr>
      <vt:lpstr>17_Office 主题</vt:lpstr>
      <vt:lpstr>19_Office 主题</vt:lpstr>
      <vt:lpstr>20_Office 主题</vt:lpstr>
      <vt:lpstr>21_Office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jishu15</dc:creator>
  <cp:lastModifiedBy>USER-</cp:lastModifiedBy>
  <cp:revision>3476</cp:revision>
  <dcterms:created xsi:type="dcterms:W3CDTF">2013-12-16T05:56:00Z</dcterms:created>
  <dcterms:modified xsi:type="dcterms:W3CDTF">2019-06-17T08:30:12Z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